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147" autoAdjust="0"/>
  </p:normalViewPr>
  <p:slideViewPr>
    <p:cSldViewPr snapToGrid="0">
      <p:cViewPr>
        <p:scale>
          <a:sx n="88" d="100"/>
          <a:sy n="88" d="100"/>
        </p:scale>
        <p:origin x="158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46</a:t>
            </a:fld>
            <a:endParaRPr lang="en-US"/>
          </a:p>
        </p:txBody>
      </p:sp>
    </p:spTree>
    <p:extLst>
      <p:ext uri="{BB962C8B-B14F-4D97-AF65-F5344CB8AC3E}">
        <p14:creationId xmlns:p14="http://schemas.microsoft.com/office/powerpoint/2010/main" val="410057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3"/>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9716</TotalTime>
  <Words>3972</Words>
  <Application>Microsoft Macintosh PowerPoint</Application>
  <PresentationFormat>Widescreen</PresentationFormat>
  <Paragraphs>663</Paragraphs>
  <Slides>76</Slides>
  <Notes>24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92</cp:revision>
  <dcterms:created xsi:type="dcterms:W3CDTF">2023-12-26T07:54:20Z</dcterms:created>
  <dcterms:modified xsi:type="dcterms:W3CDTF">2024-01-28T05:20:56Z</dcterms:modified>
</cp:coreProperties>
</file>